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4888221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4888221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48882214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48882214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48882214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48882214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4888221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4888221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4888221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4888221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48882214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48882214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48882214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48882214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48882214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48882214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48882214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4888221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48882214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48882214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488822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a488822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48882214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48882214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48882214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48882214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48882214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48882214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48882214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48882214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48882214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48882214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48882214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4888221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48882214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48882214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4888221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a4888221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4888221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4888221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48882214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48882214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4888221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4888221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48882214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48882214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4888221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4888221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48882214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48882214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